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57" r:id="rId8"/>
    <p:sldId id="260" r:id="rId9"/>
    <p:sldId id="261" r:id="rId10"/>
    <p:sldId id="264" r:id="rId11"/>
    <p:sldId id="262" r:id="rId12"/>
    <p:sldId id="263" r:id="rId13"/>
    <p:sldId id="265" r:id="rId14"/>
    <p:sldId id="266" r:id="rId15"/>
    <p:sldId id="269" r:id="rId16"/>
    <p:sldId id="270" r:id="rId17"/>
    <p:sldId id="273" r:id="rId18"/>
    <p:sldId id="271" r:id="rId19"/>
    <p:sldId id="272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Kelly" userId="e746cc9d-c212-487a-b038-db16d5ab7c81" providerId="ADAL" clId="{AA7CA71B-635B-4401-8698-7B34C45DAAEA}"/>
    <pc:docChg chg="modSld">
      <pc:chgData name="Rebecca Kelly" userId="e746cc9d-c212-487a-b038-db16d5ab7c81" providerId="ADAL" clId="{AA7CA71B-635B-4401-8698-7B34C45DAAEA}" dt="2023-06-22T21:31:21.289" v="3" actId="20577"/>
      <pc:docMkLst>
        <pc:docMk/>
      </pc:docMkLst>
      <pc:sldChg chg="modSp mod">
        <pc:chgData name="Rebecca Kelly" userId="e746cc9d-c212-487a-b038-db16d5ab7c81" providerId="ADAL" clId="{AA7CA71B-635B-4401-8698-7B34C45DAAEA}" dt="2023-06-22T21:31:21.289" v="3" actId="20577"/>
        <pc:sldMkLst>
          <pc:docMk/>
          <pc:sldMk cId="3293957918" sldId="272"/>
        </pc:sldMkLst>
        <pc:spChg chg="mod">
          <ac:chgData name="Rebecca Kelly" userId="e746cc9d-c212-487a-b038-db16d5ab7c81" providerId="ADAL" clId="{AA7CA71B-635B-4401-8698-7B34C45DAAEA}" dt="2023-06-22T21:31:21.289" v="3" actId="20577"/>
          <ac:spMkLst>
            <pc:docMk/>
            <pc:sldMk cId="3293957918" sldId="272"/>
            <ac:spMk id="4" creationId="{713427EC-A535-0900-097D-7F8EC35248A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11786-49DE-44F6-94CC-F9EDCE8AF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63D83-3FD9-4B20-9AA1-6203BB668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D3A8-0DC2-45BE-93BE-B106F295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0493-FE43-4135-9B3E-76B97FE442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EE40A-ABF0-4138-B68D-BCB4F049C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560A9-320F-4FB7-8DB7-E6B63657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65F6-62A8-472F-B9A9-57C96B3A4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7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4CB6C-E71E-4332-A826-60B8AC7C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20ED6-F8D2-4DEF-828C-433D3C51E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ED125-C4A4-4707-B2E0-C81EE2F45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0493-FE43-4135-9B3E-76B97FE442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F662E-CC14-4CA8-ADEE-B18FAB75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F4837-E57F-4B07-BB47-6ED95B667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65F6-62A8-472F-B9A9-57C96B3A4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50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8AC83-EB35-4E0C-BEE2-A07D421F5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0B8977-BD38-4A74-8217-2AC8779EE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C6183-77E9-4167-85E8-FEA70EF1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0493-FE43-4135-9B3E-76B97FE442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44845-ED71-44DA-A246-2F6AB6B57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7D598-8261-411E-AABD-B61ACB40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65F6-62A8-472F-B9A9-57C96B3A4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3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86B93-92E3-4B4E-8ACE-674F401C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903C2-14A3-435A-ADD8-7C2AD5B67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74780-A575-4C9E-9CF5-A3C4435F6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0493-FE43-4135-9B3E-76B97FE442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EDBA2-1A7E-4333-9B27-898D3508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F581B-81D9-42A7-AA44-4E95A70F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65F6-62A8-472F-B9A9-57C96B3A4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95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B05B3-0877-47C0-954C-DDF9DDF56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A6F61-3C70-455C-911B-831C9F77A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55F1C-1312-45AE-845C-325A8A7C3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0493-FE43-4135-9B3E-76B97FE442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ED191-4952-42A9-9A67-7353E202E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A0411-C97C-4541-93F6-BDEF591F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65F6-62A8-472F-B9A9-57C96B3A4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2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76CF-539D-4D78-B807-929823D4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A3917-BA61-4EEE-8A9F-76AEB73A1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BBE543-DBD5-485E-BD89-0103C1A51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61FEA-59EA-498E-86E1-F6561B649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0493-FE43-4135-9B3E-76B97FE442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A6A1A-EABE-43A0-9FAD-0498A7D16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D3DEC-B2CE-4D45-A032-D93FF56D1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65F6-62A8-472F-B9A9-57C96B3A4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03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C9CF-7E41-4B79-9B9B-39A7D8D3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E24C9-8B09-47B4-8B20-610FA4230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5CF51-7B62-42F3-9914-5735E1343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A67FD-9BB5-4C2E-9712-7BB9C4FBB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FCE2C9-680A-44E9-B7D3-11874884C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6F91EA-8E45-47F3-A681-BAFEEF19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0493-FE43-4135-9B3E-76B97FE442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3748FE-9A4D-46CB-A6D9-4AF041505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E5907B-7163-478E-B715-F5844AA1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65F6-62A8-472F-B9A9-57C96B3A4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0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153EB-EA37-48DA-9C41-D886257B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01CE25-F954-46C4-ADD0-EBEDBF42F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0493-FE43-4135-9B3E-76B97FE442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50E1A-4F67-4C6A-9BD1-3779FD28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394A1-B9C5-4FC7-AC96-FF262675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65F6-62A8-472F-B9A9-57C96B3A4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16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8241DF-C740-4F0A-92F2-5660BE4D3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0493-FE43-4135-9B3E-76B97FE442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7BA58-FD6E-4126-B38E-B6D51C37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E1020-284C-4420-894B-9A549E5C5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65F6-62A8-472F-B9A9-57C96B3A4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6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7F4B1-AD90-4AA8-AD3F-15DB9E42F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DDFC6-A8AF-4A3A-BA8C-34AE7FCCD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A0B537-9B56-4E7F-8BF3-9950916C9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9C670-1A8C-4EA1-8570-0E3235749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0493-FE43-4135-9B3E-76B97FE442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DE6F7-21E3-4E16-855E-92B51B7B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D3289-A0F2-4400-9425-844EB6C4A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65F6-62A8-472F-B9A9-57C96B3A4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5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2D343-36C3-4F04-888B-E2019EEF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5D0CC2-8444-449D-9A9D-DE2779B88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3453E-A586-48F3-91BC-C65D40648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86136-A719-442B-B70A-73622FBD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0493-FE43-4135-9B3E-76B97FE442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C3C30E-A397-45EA-81E8-C378D778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05778-34ED-4DCF-9D7E-813458FE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65F6-62A8-472F-B9A9-57C96B3A4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6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9563D-1B65-4BE8-8684-83DA604FE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C3ACA-8083-4B57-A994-7FA225E90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1A76A-E46D-47E3-95A8-CD0C203F77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60493-FE43-4135-9B3E-76B97FE442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FE41A-D5E8-4F6E-875E-B1D0423D3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3698D-9470-46E8-9B63-0E0F864B9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465F6-62A8-472F-B9A9-57C96B3A4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2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ap, diagram, atlas&#10;&#10;Description automatically generated">
            <a:extLst>
              <a:ext uri="{FF2B5EF4-FFF2-40B4-BE49-F238E27FC236}">
                <a16:creationId xmlns:a16="http://schemas.microsoft.com/office/drawing/2014/main" id="{DC0775D0-36D4-A23A-5E13-CA6AF76F4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1BF5CE4-CAA8-D43D-6C1C-9F77739BA4E5}"/>
              </a:ext>
            </a:extLst>
          </p:cNvPr>
          <p:cNvGrpSpPr/>
          <p:nvPr/>
        </p:nvGrpSpPr>
        <p:grpSpPr>
          <a:xfrm>
            <a:off x="3879583" y="5829295"/>
            <a:ext cx="1733791" cy="442800"/>
            <a:chOff x="3851188" y="5682508"/>
            <a:chExt cx="1733791" cy="77372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8A9E5FF-4878-6A2B-0DCE-6984EAEC50FE}"/>
                </a:ext>
              </a:extLst>
            </p:cNvPr>
            <p:cNvSpPr/>
            <p:nvPr/>
          </p:nvSpPr>
          <p:spPr>
            <a:xfrm>
              <a:off x="4137791" y="5682508"/>
              <a:ext cx="1160585" cy="773723"/>
            </a:xfrm>
            <a:prstGeom prst="ellips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DB70799-7228-04C9-5E2F-8327F44AB051}"/>
                </a:ext>
              </a:extLst>
            </p:cNvPr>
            <p:cNvSpPr/>
            <p:nvPr/>
          </p:nvSpPr>
          <p:spPr>
            <a:xfrm>
              <a:off x="3851188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46A577E1-289F-CF89-F8DD-040F49141324}"/>
                </a:ext>
              </a:extLst>
            </p:cNvPr>
            <p:cNvSpPr/>
            <p:nvPr/>
          </p:nvSpPr>
          <p:spPr>
            <a:xfrm rot="10800000">
              <a:off x="5298376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05068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ap, diagram, atlas&#10;&#10;Description automatically generated">
            <a:extLst>
              <a:ext uri="{FF2B5EF4-FFF2-40B4-BE49-F238E27FC236}">
                <a16:creationId xmlns:a16="http://schemas.microsoft.com/office/drawing/2014/main" id="{DC0775D0-36D4-A23A-5E13-CA6AF76F4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1BF5CE4-CAA8-D43D-6C1C-9F77739BA4E5}"/>
              </a:ext>
            </a:extLst>
          </p:cNvPr>
          <p:cNvGrpSpPr/>
          <p:nvPr/>
        </p:nvGrpSpPr>
        <p:grpSpPr>
          <a:xfrm>
            <a:off x="5077800" y="1523704"/>
            <a:ext cx="1733791" cy="443243"/>
            <a:chOff x="3851188" y="5682508"/>
            <a:chExt cx="1733791" cy="77372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8A9E5FF-4878-6A2B-0DCE-6984EAEC50FE}"/>
                </a:ext>
              </a:extLst>
            </p:cNvPr>
            <p:cNvSpPr/>
            <p:nvPr/>
          </p:nvSpPr>
          <p:spPr>
            <a:xfrm>
              <a:off x="4137791" y="5682508"/>
              <a:ext cx="1160585" cy="773723"/>
            </a:xfrm>
            <a:prstGeom prst="ellips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DB70799-7228-04C9-5E2F-8327F44AB051}"/>
                </a:ext>
              </a:extLst>
            </p:cNvPr>
            <p:cNvSpPr/>
            <p:nvPr/>
          </p:nvSpPr>
          <p:spPr>
            <a:xfrm>
              <a:off x="3851188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46A577E1-289F-CF89-F8DD-040F49141324}"/>
                </a:ext>
              </a:extLst>
            </p:cNvPr>
            <p:cNvSpPr/>
            <p:nvPr/>
          </p:nvSpPr>
          <p:spPr>
            <a:xfrm rot="10800000">
              <a:off x="5298376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13981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3B149E-8E84-40B8-2EBF-F54336A58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79" y="0"/>
            <a:ext cx="102898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427EC-A535-0900-097D-7F8EC35248A1}"/>
              </a:ext>
            </a:extLst>
          </p:cNvPr>
          <p:cNvSpPr txBox="1"/>
          <p:nvPr/>
        </p:nvSpPr>
        <p:spPr>
          <a:xfrm>
            <a:off x="933990" y="0"/>
            <a:ext cx="103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Viewpoint 5: Hill Spring looking South</a:t>
            </a:r>
            <a:endParaRPr lang="en-CA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15035"/>
      </p:ext>
    </p:extLst>
  </p:cSld>
  <p:clrMapOvr>
    <a:masterClrMapping/>
  </p:clrMapOvr>
  <p:transition spd="med" advClick="0" advTm="1000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ap, diagram, atlas&#10;&#10;Description automatically generated">
            <a:extLst>
              <a:ext uri="{FF2B5EF4-FFF2-40B4-BE49-F238E27FC236}">
                <a16:creationId xmlns:a16="http://schemas.microsoft.com/office/drawing/2014/main" id="{DC0775D0-36D4-A23A-5E13-CA6AF76F4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1BF5CE4-CAA8-D43D-6C1C-9F77739BA4E5}"/>
              </a:ext>
            </a:extLst>
          </p:cNvPr>
          <p:cNvGrpSpPr/>
          <p:nvPr/>
        </p:nvGrpSpPr>
        <p:grpSpPr>
          <a:xfrm>
            <a:off x="2887187" y="2563094"/>
            <a:ext cx="1733791" cy="443243"/>
            <a:chOff x="3851188" y="5682508"/>
            <a:chExt cx="1733791" cy="77372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8A9E5FF-4878-6A2B-0DCE-6984EAEC50FE}"/>
                </a:ext>
              </a:extLst>
            </p:cNvPr>
            <p:cNvSpPr/>
            <p:nvPr/>
          </p:nvSpPr>
          <p:spPr>
            <a:xfrm>
              <a:off x="4137791" y="5682508"/>
              <a:ext cx="1160585" cy="773723"/>
            </a:xfrm>
            <a:prstGeom prst="ellips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DB70799-7228-04C9-5E2F-8327F44AB051}"/>
                </a:ext>
              </a:extLst>
            </p:cNvPr>
            <p:cNvSpPr/>
            <p:nvPr/>
          </p:nvSpPr>
          <p:spPr>
            <a:xfrm>
              <a:off x="3851188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46A577E1-289F-CF89-F8DD-040F49141324}"/>
                </a:ext>
              </a:extLst>
            </p:cNvPr>
            <p:cNvSpPr/>
            <p:nvPr/>
          </p:nvSpPr>
          <p:spPr>
            <a:xfrm rot="10800000">
              <a:off x="5298376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45993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3651EB-A10C-3599-5271-92C611247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79" y="0"/>
            <a:ext cx="102898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427EC-A535-0900-097D-7F8EC35248A1}"/>
              </a:ext>
            </a:extLst>
          </p:cNvPr>
          <p:cNvSpPr txBox="1"/>
          <p:nvPr/>
        </p:nvSpPr>
        <p:spPr>
          <a:xfrm>
            <a:off x="933990" y="0"/>
            <a:ext cx="103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Viewpoint 6: Above Waterton River Suites looking West</a:t>
            </a:r>
            <a:endParaRPr lang="en-CA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85077"/>
      </p:ext>
    </p:extLst>
  </p:cSld>
  <p:clrMapOvr>
    <a:masterClrMapping/>
  </p:clrMapOvr>
  <p:transition spd="med" advClick="0" advTm="10000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074C4-FF55-9156-FFE9-86A9C7C3C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79" y="0"/>
            <a:ext cx="102898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427EC-A535-0900-097D-7F8EC35248A1}"/>
              </a:ext>
            </a:extLst>
          </p:cNvPr>
          <p:cNvSpPr txBox="1"/>
          <p:nvPr/>
        </p:nvSpPr>
        <p:spPr>
          <a:xfrm>
            <a:off x="933990" y="0"/>
            <a:ext cx="103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Viewpoint 6: Above Waterton River Suites looking South</a:t>
            </a:r>
            <a:endParaRPr lang="en-CA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49988"/>
      </p:ext>
    </p:extLst>
  </p:cSld>
  <p:clrMapOvr>
    <a:masterClrMapping/>
  </p:clrMapOvr>
  <p:transition spd="med" advClick="0" advTm="1000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ap, diagram, atlas&#10;&#10;Description automatically generated">
            <a:extLst>
              <a:ext uri="{FF2B5EF4-FFF2-40B4-BE49-F238E27FC236}">
                <a16:creationId xmlns:a16="http://schemas.microsoft.com/office/drawing/2014/main" id="{DC0775D0-36D4-A23A-5E13-CA6AF76F4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1BF5CE4-CAA8-D43D-6C1C-9F77739BA4E5}"/>
              </a:ext>
            </a:extLst>
          </p:cNvPr>
          <p:cNvGrpSpPr/>
          <p:nvPr/>
        </p:nvGrpSpPr>
        <p:grpSpPr>
          <a:xfrm>
            <a:off x="3735803" y="2253909"/>
            <a:ext cx="1733791" cy="443243"/>
            <a:chOff x="3851188" y="5682508"/>
            <a:chExt cx="1733791" cy="77372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8A9E5FF-4878-6A2B-0DCE-6984EAEC50FE}"/>
                </a:ext>
              </a:extLst>
            </p:cNvPr>
            <p:cNvSpPr/>
            <p:nvPr/>
          </p:nvSpPr>
          <p:spPr>
            <a:xfrm>
              <a:off x="4137791" y="5682508"/>
              <a:ext cx="1160585" cy="773723"/>
            </a:xfrm>
            <a:prstGeom prst="ellips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DB70799-7228-04C9-5E2F-8327F44AB051}"/>
                </a:ext>
              </a:extLst>
            </p:cNvPr>
            <p:cNvSpPr/>
            <p:nvPr/>
          </p:nvSpPr>
          <p:spPr>
            <a:xfrm>
              <a:off x="3851188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46A577E1-289F-CF89-F8DD-040F49141324}"/>
                </a:ext>
              </a:extLst>
            </p:cNvPr>
            <p:cNvSpPr/>
            <p:nvPr/>
          </p:nvSpPr>
          <p:spPr>
            <a:xfrm rot="10800000">
              <a:off x="5298376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15410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BC5E23-594F-6AC6-27EE-3B7D119FB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79" y="0"/>
            <a:ext cx="102898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427EC-A535-0900-097D-7F8EC35248A1}"/>
              </a:ext>
            </a:extLst>
          </p:cNvPr>
          <p:cNvSpPr txBox="1"/>
          <p:nvPr/>
        </p:nvSpPr>
        <p:spPr>
          <a:xfrm>
            <a:off x="933990" y="0"/>
            <a:ext cx="103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Viewpoint 7: Waterton Colony looking East</a:t>
            </a:r>
            <a:endParaRPr lang="en-CA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57918"/>
      </p:ext>
    </p:extLst>
  </p:cSld>
  <p:clrMapOvr>
    <a:masterClrMapping/>
  </p:clrMapOvr>
  <p:transition spd="med" advClick="0" advTm="1000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929B727-6E28-2F67-1D63-06D993EC4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427EC-A535-0900-097D-7F8EC35248A1}"/>
              </a:ext>
            </a:extLst>
          </p:cNvPr>
          <p:cNvSpPr txBox="1"/>
          <p:nvPr/>
        </p:nvSpPr>
        <p:spPr>
          <a:xfrm>
            <a:off x="933990" y="0"/>
            <a:ext cx="103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Viewpoint 7: Waterton Colony looking South</a:t>
            </a:r>
            <a:endParaRPr lang="en-CA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9980"/>
      </p:ext>
    </p:extLst>
  </p:cSld>
  <p:clrMapOvr>
    <a:masterClrMapping/>
  </p:clrMapOvr>
  <p:transition spd="med" advClick="0" advTm="10000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ap, diagram, atlas&#10;&#10;Description automatically generated">
            <a:extLst>
              <a:ext uri="{FF2B5EF4-FFF2-40B4-BE49-F238E27FC236}">
                <a16:creationId xmlns:a16="http://schemas.microsoft.com/office/drawing/2014/main" id="{DC0775D0-36D4-A23A-5E13-CA6AF76F4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1BF5CE4-CAA8-D43D-6C1C-9F77739BA4E5}"/>
              </a:ext>
            </a:extLst>
          </p:cNvPr>
          <p:cNvGrpSpPr/>
          <p:nvPr/>
        </p:nvGrpSpPr>
        <p:grpSpPr>
          <a:xfrm>
            <a:off x="4101563" y="409869"/>
            <a:ext cx="1733791" cy="443243"/>
            <a:chOff x="3851188" y="5682508"/>
            <a:chExt cx="1733791" cy="77372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8A9E5FF-4878-6A2B-0DCE-6984EAEC50FE}"/>
                </a:ext>
              </a:extLst>
            </p:cNvPr>
            <p:cNvSpPr/>
            <p:nvPr/>
          </p:nvSpPr>
          <p:spPr>
            <a:xfrm>
              <a:off x="4137791" y="5682508"/>
              <a:ext cx="1160585" cy="773723"/>
            </a:xfrm>
            <a:prstGeom prst="ellips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DB70799-7228-04C9-5E2F-8327F44AB051}"/>
                </a:ext>
              </a:extLst>
            </p:cNvPr>
            <p:cNvSpPr/>
            <p:nvPr/>
          </p:nvSpPr>
          <p:spPr>
            <a:xfrm>
              <a:off x="3851188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46A577E1-289F-CF89-F8DD-040F49141324}"/>
                </a:ext>
              </a:extLst>
            </p:cNvPr>
            <p:cNvSpPr/>
            <p:nvPr/>
          </p:nvSpPr>
          <p:spPr>
            <a:xfrm rot="10800000">
              <a:off x="5298376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20341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4BE58C-2C58-2100-DABF-910CFE421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79" y="0"/>
            <a:ext cx="102898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427EC-A535-0900-097D-7F8EC35248A1}"/>
              </a:ext>
            </a:extLst>
          </p:cNvPr>
          <p:cNvSpPr txBox="1"/>
          <p:nvPr/>
        </p:nvSpPr>
        <p:spPr>
          <a:xfrm>
            <a:off x="933990" y="0"/>
            <a:ext cx="103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Viewpoint 8: Waterton Reservoir Campground</a:t>
            </a:r>
            <a:endParaRPr lang="en-CA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54173"/>
      </p:ext>
    </p:extLst>
  </p:cSld>
  <p:clrMapOvr>
    <a:masterClrMapping/>
  </p:clrMapOvr>
  <p:transition spd="med" advClick="0" advTm="1000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8E2126-E7A1-36D7-3737-A496D5FC3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79" y="0"/>
            <a:ext cx="102898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427EC-A535-0900-097D-7F8EC35248A1}"/>
              </a:ext>
            </a:extLst>
          </p:cNvPr>
          <p:cNvSpPr txBox="1"/>
          <p:nvPr/>
        </p:nvSpPr>
        <p:spPr>
          <a:xfrm>
            <a:off x="942535" y="0"/>
            <a:ext cx="103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Viewpoint 1: Highway 5 looking North</a:t>
            </a:r>
            <a:endParaRPr lang="en-CA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55878"/>
      </p:ext>
    </p:extLst>
  </p:cSld>
  <p:clrMapOvr>
    <a:masterClrMapping/>
  </p:clrMapOvr>
  <p:transition spd="med" advClick="0" advTm="10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ap, diagram, atlas&#10;&#10;Description automatically generated">
            <a:extLst>
              <a:ext uri="{FF2B5EF4-FFF2-40B4-BE49-F238E27FC236}">
                <a16:creationId xmlns:a16="http://schemas.microsoft.com/office/drawing/2014/main" id="{DC0775D0-36D4-A23A-5E13-CA6AF76F4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1BF5CE4-CAA8-D43D-6C1C-9F77739BA4E5}"/>
              </a:ext>
            </a:extLst>
          </p:cNvPr>
          <p:cNvGrpSpPr/>
          <p:nvPr/>
        </p:nvGrpSpPr>
        <p:grpSpPr>
          <a:xfrm>
            <a:off x="5229103" y="5756611"/>
            <a:ext cx="1733791" cy="442800"/>
            <a:chOff x="3851188" y="5682508"/>
            <a:chExt cx="1733791" cy="77372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8A9E5FF-4878-6A2B-0DCE-6984EAEC50FE}"/>
                </a:ext>
              </a:extLst>
            </p:cNvPr>
            <p:cNvSpPr/>
            <p:nvPr/>
          </p:nvSpPr>
          <p:spPr>
            <a:xfrm>
              <a:off x="4137791" y="5682508"/>
              <a:ext cx="1160585" cy="773723"/>
            </a:xfrm>
            <a:prstGeom prst="ellips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DB70799-7228-04C9-5E2F-8327F44AB051}"/>
                </a:ext>
              </a:extLst>
            </p:cNvPr>
            <p:cNvSpPr/>
            <p:nvPr/>
          </p:nvSpPr>
          <p:spPr>
            <a:xfrm>
              <a:off x="3851188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46A577E1-289F-CF89-F8DD-040F49141324}"/>
                </a:ext>
              </a:extLst>
            </p:cNvPr>
            <p:cNvSpPr/>
            <p:nvPr/>
          </p:nvSpPr>
          <p:spPr>
            <a:xfrm rot="10800000">
              <a:off x="5298376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89992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43E411-7372-DC95-ED22-75EFA52CB005}"/>
              </a:ext>
            </a:extLst>
          </p:cNvPr>
          <p:cNvGrpSpPr/>
          <p:nvPr/>
        </p:nvGrpSpPr>
        <p:grpSpPr>
          <a:xfrm>
            <a:off x="950490" y="0"/>
            <a:ext cx="10291020" cy="6858000"/>
            <a:chOff x="950490" y="0"/>
            <a:chExt cx="1029102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947B10-B14F-70CA-A022-524E11B24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0490" y="0"/>
              <a:ext cx="10291020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5B3903-743F-A8AC-2C69-260DCCC4F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94884" y="3303422"/>
              <a:ext cx="238170" cy="33036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13427EC-A535-0900-097D-7F8EC35248A1}"/>
              </a:ext>
            </a:extLst>
          </p:cNvPr>
          <p:cNvSpPr txBox="1"/>
          <p:nvPr/>
        </p:nvSpPr>
        <p:spPr>
          <a:xfrm>
            <a:off x="933990" y="0"/>
            <a:ext cx="103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Viewpoint 2: Mountain View looking </a:t>
            </a:r>
            <a:r>
              <a:rPr lang="en-US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NorthWest</a:t>
            </a:r>
            <a:endParaRPr lang="en-CA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0801"/>
      </p:ext>
    </p:extLst>
  </p:cSld>
  <p:clrMapOvr>
    <a:masterClrMapping/>
  </p:clrMapOvr>
  <p:transition spd="med" advClick="0" advTm="1000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ap, diagram, atlas&#10;&#10;Description automatically generated">
            <a:extLst>
              <a:ext uri="{FF2B5EF4-FFF2-40B4-BE49-F238E27FC236}">
                <a16:creationId xmlns:a16="http://schemas.microsoft.com/office/drawing/2014/main" id="{DC0775D0-36D4-A23A-5E13-CA6AF76F4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1BF5CE4-CAA8-D43D-6C1C-9F77739BA4E5}"/>
              </a:ext>
            </a:extLst>
          </p:cNvPr>
          <p:cNvGrpSpPr/>
          <p:nvPr/>
        </p:nvGrpSpPr>
        <p:grpSpPr>
          <a:xfrm>
            <a:off x="5004982" y="2718750"/>
            <a:ext cx="1733791" cy="442800"/>
            <a:chOff x="3851188" y="5682508"/>
            <a:chExt cx="1733791" cy="77372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8A9E5FF-4878-6A2B-0DCE-6984EAEC50FE}"/>
                </a:ext>
              </a:extLst>
            </p:cNvPr>
            <p:cNvSpPr/>
            <p:nvPr/>
          </p:nvSpPr>
          <p:spPr>
            <a:xfrm>
              <a:off x="4137791" y="5682508"/>
              <a:ext cx="1160585" cy="773723"/>
            </a:xfrm>
            <a:prstGeom prst="ellips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DB70799-7228-04C9-5E2F-8327F44AB051}"/>
                </a:ext>
              </a:extLst>
            </p:cNvPr>
            <p:cNvSpPr/>
            <p:nvPr/>
          </p:nvSpPr>
          <p:spPr>
            <a:xfrm>
              <a:off x="3851188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46A577E1-289F-CF89-F8DD-040F49141324}"/>
                </a:ext>
              </a:extLst>
            </p:cNvPr>
            <p:cNvSpPr/>
            <p:nvPr/>
          </p:nvSpPr>
          <p:spPr>
            <a:xfrm rot="10800000">
              <a:off x="5298376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60046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8B8A06-FDDA-90B8-6331-86D17ADFC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79" y="0"/>
            <a:ext cx="102898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427EC-A535-0900-097D-7F8EC35248A1}"/>
              </a:ext>
            </a:extLst>
          </p:cNvPr>
          <p:cNvSpPr txBox="1"/>
          <p:nvPr/>
        </p:nvSpPr>
        <p:spPr>
          <a:xfrm>
            <a:off x="933990" y="0"/>
            <a:ext cx="103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Viewpoint 3: Hwy800 &amp; TR35 looking West (O-K Land &amp; Cattle Sign)</a:t>
            </a:r>
            <a:endParaRPr lang="en-CA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19836"/>
      </p:ext>
    </p:extLst>
  </p:cSld>
  <p:clrMapOvr>
    <a:masterClrMapping/>
  </p:clrMapOvr>
  <p:transition spd="med" advClick="0" advTm="10000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BEBFCE-CD34-57C6-7AE6-4BB29DD63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79" y="0"/>
            <a:ext cx="102898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427EC-A535-0900-097D-7F8EC35248A1}"/>
              </a:ext>
            </a:extLst>
          </p:cNvPr>
          <p:cNvSpPr txBox="1"/>
          <p:nvPr/>
        </p:nvSpPr>
        <p:spPr>
          <a:xfrm>
            <a:off x="933990" y="0"/>
            <a:ext cx="103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Viewpoint 3: Hwy800 &amp; TR35 looking </a:t>
            </a:r>
            <a:r>
              <a:rPr lang="en-US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SouthWest</a:t>
            </a:r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(O-K Land &amp; Cattle Sign)</a:t>
            </a:r>
            <a:endParaRPr lang="en-CA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9160"/>
      </p:ext>
    </p:extLst>
  </p:cSld>
  <p:clrMapOvr>
    <a:masterClrMapping/>
  </p:clrMapOvr>
  <p:transition spd="med" advClick="0" advTm="10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ap, diagram, atlas&#10;&#10;Description automatically generated">
            <a:extLst>
              <a:ext uri="{FF2B5EF4-FFF2-40B4-BE49-F238E27FC236}">
                <a16:creationId xmlns:a16="http://schemas.microsoft.com/office/drawing/2014/main" id="{DC0775D0-36D4-A23A-5E13-CA6AF76F4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1BF5CE4-CAA8-D43D-6C1C-9F77739BA4E5}"/>
              </a:ext>
            </a:extLst>
          </p:cNvPr>
          <p:cNvGrpSpPr/>
          <p:nvPr/>
        </p:nvGrpSpPr>
        <p:grpSpPr>
          <a:xfrm>
            <a:off x="5136550" y="1736743"/>
            <a:ext cx="1733791" cy="442800"/>
            <a:chOff x="3851188" y="5682508"/>
            <a:chExt cx="1733791" cy="77372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8A9E5FF-4878-6A2B-0DCE-6984EAEC50FE}"/>
                </a:ext>
              </a:extLst>
            </p:cNvPr>
            <p:cNvSpPr/>
            <p:nvPr/>
          </p:nvSpPr>
          <p:spPr>
            <a:xfrm>
              <a:off x="4137791" y="5682508"/>
              <a:ext cx="1160585" cy="773723"/>
            </a:xfrm>
            <a:prstGeom prst="ellips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DB70799-7228-04C9-5E2F-8327F44AB051}"/>
                </a:ext>
              </a:extLst>
            </p:cNvPr>
            <p:cNvSpPr/>
            <p:nvPr/>
          </p:nvSpPr>
          <p:spPr>
            <a:xfrm>
              <a:off x="3851188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46A577E1-289F-CF89-F8DD-040F49141324}"/>
                </a:ext>
              </a:extLst>
            </p:cNvPr>
            <p:cNvSpPr/>
            <p:nvPr/>
          </p:nvSpPr>
          <p:spPr>
            <a:xfrm rot="10800000">
              <a:off x="5298376" y="5929479"/>
              <a:ext cx="286603" cy="279779"/>
            </a:xfrm>
            <a:prstGeom prst="rightArrow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676527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82F1CB-5FD7-2D8A-22D2-965E6C301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89" y="0"/>
            <a:ext cx="1029062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427EC-A535-0900-097D-7F8EC35248A1}"/>
              </a:ext>
            </a:extLst>
          </p:cNvPr>
          <p:cNvSpPr txBox="1"/>
          <p:nvPr/>
        </p:nvSpPr>
        <p:spPr>
          <a:xfrm>
            <a:off x="933990" y="0"/>
            <a:ext cx="103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Viewpoint 4: Hwy800 &amp; TR42 looking South (~1km South of Hill Spring)</a:t>
            </a:r>
            <a:endParaRPr lang="en-CA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82028"/>
      </p:ext>
    </p:extLst>
  </p:cSld>
  <p:clrMapOvr>
    <a:masterClrMapping/>
  </p:clrMapOvr>
  <p:transition spd="med" advClick="0" advTm="10000">
    <p:pull/>
  </p:transition>
</p:sld>
</file>

<file path=ppt/theme/theme1.xml><?xml version="1.0" encoding="utf-8"?>
<a:theme xmlns:a="http://schemas.openxmlformats.org/drawingml/2006/main" name="Office Theme">
  <a:themeElements>
    <a:clrScheme name="TransAlta2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0F56"/>
      </a:accent1>
      <a:accent2>
        <a:srgbClr val="58E0F6"/>
      </a:accent2>
      <a:accent3>
        <a:srgbClr val="6EF78A"/>
      </a:accent3>
      <a:accent4>
        <a:srgbClr val="E67839"/>
      </a:accent4>
      <a:accent5>
        <a:srgbClr val="D24155"/>
      </a:accent5>
      <a:accent6>
        <a:srgbClr val="FFBE3B"/>
      </a:accent6>
      <a:hlink>
        <a:srgbClr val="666F9A"/>
      </a:hlink>
      <a:folHlink>
        <a:srgbClr val="999FBB"/>
      </a:folHlink>
    </a:clrScheme>
    <a:fontScheme name="TransAlta2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" id="{36BBD81F-3967-40D8-A13E-7FA72E72CDD1}" vid="{8B7E75FF-A074-4E5B-897F-194E784913C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7515EEC2203349906D21188D700E6F" ma:contentTypeVersion="12" ma:contentTypeDescription="Create a new document." ma:contentTypeScope="" ma:versionID="49075541e72e7793ab99c303d1693377">
  <xsd:schema xmlns:xsd="http://www.w3.org/2001/XMLSchema" xmlns:xs="http://www.w3.org/2001/XMLSchema" xmlns:p="http://schemas.microsoft.com/office/2006/metadata/properties" xmlns:ns2="34fa7f73-068c-4696-892a-2ecd8a58b6e2" xmlns:ns3="ff782f26-b304-46d2-a8e9-034f9f685f9a" targetNamespace="http://schemas.microsoft.com/office/2006/metadata/properties" ma:root="true" ma:fieldsID="9bd58ae27ece6c112de98bd672ca98ca" ns2:_="" ns3:_="">
    <xsd:import namespace="34fa7f73-068c-4696-892a-2ecd8a58b6e2"/>
    <xsd:import namespace="ff782f26-b304-46d2-a8e9-034f9f685f9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a7f73-068c-4696-892a-2ecd8a58b6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82f26-b304-46d2-a8e9-034f9f685f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d357a48-4bc2-4e38-a09b-8017b4c8b5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782f26-b304-46d2-a8e9-034f9f685f9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80B199-E4E9-4570-A104-0E3AE56BB9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fa7f73-068c-4696-892a-2ecd8a58b6e2"/>
    <ds:schemaRef ds:uri="ff782f26-b304-46d2-a8e9-034f9f685f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FCE95C-54B0-4EFA-AEED-A296BCFED927}">
  <ds:schemaRefs>
    <ds:schemaRef ds:uri="http://purl.org/dc/terms/"/>
    <ds:schemaRef ds:uri="http://purl.org/dc/dcmitype/"/>
    <ds:schemaRef ds:uri="http://schemas.openxmlformats.org/package/2006/metadata/core-properties"/>
    <ds:schemaRef ds:uri="ff782f26-b304-46d2-a8e9-034f9f685f9a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34fa7f73-068c-4696-892a-2ecd8a58b6e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0D641FC-154B-4EAC-87F4-981AE80E47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281</TotalTime>
  <Words>104</Words>
  <Application>Microsoft Office PowerPoint</Application>
  <PresentationFormat>Widescreen</PresentationFormat>
  <Paragraphs>11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Feniak</dc:creator>
  <cp:lastModifiedBy>Rebecca Kelly</cp:lastModifiedBy>
  <cp:revision>1</cp:revision>
  <dcterms:created xsi:type="dcterms:W3CDTF">2023-06-21T16:07:09Z</dcterms:created>
  <dcterms:modified xsi:type="dcterms:W3CDTF">2023-06-22T21:31:25Z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0x0101004F7515EEC2203349906D21188D700E6F</vt:lpwstr>
  </property>
  <property fmtid="{D5CDD505-2E9C-101B-9397-08002B2CF9AE}" pid="3" name="MediaServiceImageTags">
    <vt:lpwstr/>
  </property>
</Properties>
</file>